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5F00-D7C3-401A-8FB7-3F3FDF494E5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95CBD-AE2C-45B3-B78D-7F953C4C6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5F00-D7C3-401A-8FB7-3F3FDF494E5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95CBD-AE2C-45B3-B78D-7F953C4C6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5F00-D7C3-401A-8FB7-3F3FDF494E5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95CBD-AE2C-45B3-B78D-7F953C4C6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5F00-D7C3-401A-8FB7-3F3FDF494E5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95CBD-AE2C-45B3-B78D-7F953C4C6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5F00-D7C3-401A-8FB7-3F3FDF494E5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95CBD-AE2C-45B3-B78D-7F953C4C6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5F00-D7C3-401A-8FB7-3F3FDF494E5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95CBD-AE2C-45B3-B78D-7F953C4C6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5F00-D7C3-401A-8FB7-3F3FDF494E5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95CBD-AE2C-45B3-B78D-7F953C4C6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5F00-D7C3-401A-8FB7-3F3FDF494E5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95CBD-AE2C-45B3-B78D-7F953C4C6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5F00-D7C3-401A-8FB7-3F3FDF494E5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95CBD-AE2C-45B3-B78D-7F953C4C6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5F00-D7C3-401A-8FB7-3F3FDF494E5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95CBD-AE2C-45B3-B78D-7F953C4C6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5F00-D7C3-401A-8FB7-3F3FDF494E5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95CBD-AE2C-45B3-B78D-7F953C4C6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15F00-D7C3-401A-8FB7-3F3FDF494E5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95CBD-AE2C-45B3-B78D-7F953C4C6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30 seconds with Chelsea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89916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Females: Preparing For Prom</a:t>
            </a:r>
            <a:endParaRPr kumimoji="0" lang="en-US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Get a Budget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Start looking for dresses and order dress</a:t>
            </a:r>
            <a:endParaRPr kumimoji="0" lang="en-US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decide who you want to go to prom with</a:t>
            </a:r>
            <a:endParaRPr kumimoji="0" lang="en-US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Start Toning up if need be to fit dress how you want</a:t>
            </a:r>
            <a:endParaRPr kumimoji="0" lang="en-US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0"/>
            <a:ext cx="65532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Figure out how you want your hair done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Way of getting to and from prom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Figure out Post Prom plans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Pick up dress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Buy shoes and accessories for prom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Get dress altered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533400"/>
            <a:ext cx="70104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Buy prom </a:t>
            </a: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ticket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6600" b="1" dirty="0" smtClean="0">
                <a:latin typeface="Calibri" pitchFamily="34" charset="0"/>
                <a:cs typeface="Times New Roman" pitchFamily="18" charset="0"/>
              </a:rPr>
              <a:t>Book hotel and limo service if needed</a:t>
            </a:r>
            <a:endParaRPr kumimoji="0" lang="en-US" sz="6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Order </a:t>
            </a: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Boutonniere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81000" y="-152400"/>
            <a:ext cx="8763000" cy="7571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Males: Preparing for Prom</a:t>
            </a:r>
            <a:endParaRPr kumimoji="0" lang="en-US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-Ask someone to prom</a:t>
            </a:r>
            <a:endParaRPr kumimoji="0" lang="en-US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Figure out if you’re going to pay the ticket for your date</a:t>
            </a:r>
            <a:endParaRPr kumimoji="0" lang="en-US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 Go and get your tux</a:t>
            </a:r>
            <a:endParaRPr kumimoji="0" lang="en-US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Get a haircut</a:t>
            </a:r>
          </a:p>
          <a:p>
            <a:r>
              <a:rPr lang="en-US" sz="4800" b="1" dirty="0"/>
              <a:t>-order your date a corsage</a:t>
            </a:r>
          </a:p>
          <a:p>
            <a:r>
              <a:rPr lang="en-US" sz="4800" b="1" dirty="0"/>
              <a:t>- If you’re driving, make sure your car is clean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en-US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52400" y="-246222"/>
            <a:ext cx="8001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Day of Prom: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-Pick up corsage and boutonniere and refrigerate it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wear a button down shirt to get hair done so you don’t risk messing up your hair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leave enough time for you to apply your make up or go and get your make up done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381000"/>
            <a:ext cx="7010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pack your bag for the evening.  Remember your camera, cell phone, money, and tickets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get dressed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greet your date and take your before prom pictures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214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30 seconds with Chelsea</vt:lpstr>
      <vt:lpstr>Slide 2</vt:lpstr>
      <vt:lpstr>Slide 3</vt:lpstr>
      <vt:lpstr>Slide 4</vt:lpstr>
      <vt:lpstr>Slide 5</vt:lpstr>
      <vt:lpstr>Slide 6</vt:lpstr>
      <vt:lpstr>Slide 7</vt:lpstr>
    </vt:vector>
  </TitlesOfParts>
  <Company>CREC-MLC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30 seconds with Chelsea</dc:title>
  <dc:creator>Lenovo User</dc:creator>
  <cp:lastModifiedBy>Lenovo User</cp:lastModifiedBy>
  <cp:revision>3</cp:revision>
  <dcterms:created xsi:type="dcterms:W3CDTF">2011-04-06T14:51:49Z</dcterms:created>
  <dcterms:modified xsi:type="dcterms:W3CDTF">2011-04-06T15:00:10Z</dcterms:modified>
</cp:coreProperties>
</file>